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9/23/2021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EBDB25-32E2-423B-9BA8-597A99B3A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3044" y="2674914"/>
            <a:ext cx="5518066" cy="2268559"/>
          </a:xfrm>
        </p:spPr>
        <p:txBody>
          <a:bodyPr/>
          <a:lstStyle/>
          <a:p>
            <a:pPr algn="ctr"/>
            <a:r>
              <a:rPr lang="pl-PL" dirty="0" err="1"/>
              <a:t>Vocational</a:t>
            </a:r>
            <a:r>
              <a:rPr lang="pl-PL" dirty="0"/>
              <a:t> service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0F8A7AA-DE6D-42AD-A11B-B53003173B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0030" y="580336"/>
            <a:ext cx="7689273" cy="1160213"/>
          </a:xfrm>
        </p:spPr>
        <p:txBody>
          <a:bodyPr>
            <a:normAutofit fontScale="25000" lnSpcReduction="20000"/>
          </a:bodyPr>
          <a:lstStyle/>
          <a:p>
            <a:pPr algn="ctr"/>
            <a:endParaRPr lang="pl-PL" dirty="0"/>
          </a:p>
          <a:p>
            <a:pPr algn="ctr"/>
            <a:r>
              <a:rPr lang="pl-PL" sz="12800" dirty="0" err="1"/>
              <a:t>Congregation</a:t>
            </a:r>
            <a:r>
              <a:rPr lang="pl-PL" sz="12800" dirty="0"/>
              <a:t> of the </a:t>
            </a:r>
            <a:r>
              <a:rPr lang="pl-PL" sz="12800" dirty="0" err="1"/>
              <a:t>Mission</a:t>
            </a:r>
            <a:endParaRPr lang="pl-PL" sz="12800" dirty="0"/>
          </a:p>
          <a:p>
            <a:pPr algn="ctr"/>
            <a:r>
              <a:rPr lang="pl-PL" sz="12800" dirty="0" err="1"/>
              <a:t>Polish</a:t>
            </a:r>
            <a:r>
              <a:rPr lang="pl-PL" sz="12800" dirty="0"/>
              <a:t> </a:t>
            </a:r>
            <a:r>
              <a:rPr lang="pl-PL" sz="12800" dirty="0" err="1"/>
              <a:t>Province</a:t>
            </a:r>
            <a:endParaRPr lang="pl-PL" sz="12800" dirty="0"/>
          </a:p>
          <a:p>
            <a:pPr algn="ctr"/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EB181769-7A07-41E7-B42C-E97D567B7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407" y="5172268"/>
            <a:ext cx="1015340" cy="110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1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FAB17E-759F-412F-9423-6D0E691A8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8042" y="89599"/>
            <a:ext cx="7958331" cy="1077229"/>
          </a:xfrm>
        </p:spPr>
        <p:txBody>
          <a:bodyPr/>
          <a:lstStyle/>
          <a:p>
            <a:pPr algn="ctr"/>
            <a:r>
              <a:rPr lang="pl-PL" dirty="0"/>
              <a:t>1. </a:t>
            </a:r>
            <a:r>
              <a:rPr lang="pl-PL" dirty="0" err="1"/>
              <a:t>Adoration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A672445-97C4-4296-B4C3-CF746A355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432" y="702294"/>
            <a:ext cx="8868394" cy="5912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29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978131D-75DC-4055-A01F-EB7A329E4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E13F5467-CBA6-4E43-A4E0-973FFDCFF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44" y="480952"/>
            <a:ext cx="7958331" cy="1077229"/>
          </a:xfrm>
        </p:spPr>
        <p:txBody>
          <a:bodyPr/>
          <a:lstStyle/>
          <a:p>
            <a:pPr algn="ctr"/>
            <a:r>
              <a:rPr lang="pl-PL" dirty="0"/>
              <a:t>2.Weekend </a:t>
            </a:r>
            <a:r>
              <a:rPr lang="pl-PL" dirty="0" err="1"/>
              <a:t>retreats</a:t>
            </a:r>
            <a:r>
              <a:rPr lang="pl-PL" dirty="0"/>
              <a:t> 	with s. Vincent</a:t>
            </a:r>
          </a:p>
        </p:txBody>
      </p:sp>
    </p:spTree>
    <p:extLst>
      <p:ext uri="{BB962C8B-B14F-4D97-AF65-F5344CB8AC3E}">
        <p14:creationId xmlns:p14="http://schemas.microsoft.com/office/powerpoint/2010/main" val="560150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539F021-5188-4F32-8C50-08E39813F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04" y="0"/>
            <a:ext cx="10287000" cy="6858000"/>
          </a:xfrm>
          <a:prstGeom prst="rect">
            <a:avLst/>
          </a:prstGeo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AEBBC082-E850-49C8-916B-6DE4E5149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031" y="125225"/>
            <a:ext cx="7958331" cy="1077229"/>
          </a:xfrm>
        </p:spPr>
        <p:txBody>
          <a:bodyPr/>
          <a:lstStyle/>
          <a:p>
            <a:pPr algn="ctr"/>
            <a:r>
              <a:rPr lang="pl-PL" dirty="0" err="1">
                <a:solidFill>
                  <a:schemeClr val="bg1"/>
                </a:solidFill>
              </a:rPr>
              <a:t>Comunity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24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69E2DA-216C-4AB9-A4D2-4F043319D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369" y="195943"/>
            <a:ext cx="7958331" cy="1077229"/>
          </a:xfrm>
        </p:spPr>
        <p:txBody>
          <a:bodyPr/>
          <a:lstStyle/>
          <a:p>
            <a:pPr algn="ctr"/>
            <a:r>
              <a:rPr lang="pl-PL" dirty="0" err="1"/>
              <a:t>Biblical</a:t>
            </a:r>
            <a:r>
              <a:rPr lang="pl-PL" dirty="0"/>
              <a:t> </a:t>
            </a:r>
            <a:r>
              <a:rPr lang="pl-PL" dirty="0" err="1"/>
              <a:t>meditation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A7400C3-AFB7-4EC1-AD24-9A0454ECB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629" y="1294410"/>
            <a:ext cx="4294601" cy="536764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BACDE74-2951-442A-9131-4B3BD5E03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989" y="1294410"/>
            <a:ext cx="4311622" cy="536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87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C37CC7-731E-4D40-A163-FC44D9673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805" y="172726"/>
            <a:ext cx="7958331" cy="1077229"/>
          </a:xfrm>
        </p:spPr>
        <p:txBody>
          <a:bodyPr/>
          <a:lstStyle/>
          <a:p>
            <a:pPr algn="ctr"/>
            <a:r>
              <a:rPr lang="pl-PL" dirty="0" err="1"/>
              <a:t>Sharing</a:t>
            </a:r>
            <a:r>
              <a:rPr lang="pl-PL" dirty="0"/>
              <a:t> in </a:t>
            </a:r>
            <a:r>
              <a:rPr lang="pl-PL" dirty="0" err="1"/>
              <a:t>groups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28569FF-C620-4A29-9F49-A646933B1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566" y="2635788"/>
            <a:ext cx="6074229" cy="404948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A852D62-292D-4E6A-B91F-43CF9EDEB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528" y="711340"/>
            <a:ext cx="5842659" cy="389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60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B2453E-7EF7-4D17-96C8-A95792327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296" y="42097"/>
            <a:ext cx="7958331" cy="1077229"/>
          </a:xfrm>
        </p:spPr>
        <p:txBody>
          <a:bodyPr/>
          <a:lstStyle/>
          <a:p>
            <a:pPr algn="ctr"/>
            <a:r>
              <a:rPr lang="pl-PL" dirty="0" err="1"/>
              <a:t>Adoration</a:t>
            </a: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F2D9A22-F1A7-4FEE-A802-CE36FB3AA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860" y="654627"/>
            <a:ext cx="8271163" cy="620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16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FDD7B7-BEA0-47A4-A9C9-763F75E6B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724" y="113350"/>
            <a:ext cx="8675689" cy="1077229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3. </a:t>
            </a:r>
            <a:r>
              <a:rPr lang="pl-PL" dirty="0" err="1"/>
              <a:t>Others</a:t>
            </a:r>
            <a:r>
              <a:rPr lang="pl-PL" dirty="0"/>
              <a:t>: „</a:t>
            </a:r>
            <a:r>
              <a:rPr lang="pl-PL" dirty="0" err="1"/>
              <a:t>Vincentiana</a:t>
            </a:r>
            <a:r>
              <a:rPr lang="pl-PL" dirty="0"/>
              <a:t> </a:t>
            </a:r>
            <a:r>
              <a:rPr lang="pl-PL" dirty="0" err="1"/>
              <a:t>Festival</a:t>
            </a:r>
            <a:r>
              <a:rPr lang="pl-PL" dirty="0"/>
              <a:t>”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C7636D-0E3A-41A5-9598-B4419EAD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03" y="4038737"/>
            <a:ext cx="4239491" cy="2826327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353AA0B5-4624-4FC8-80CF-137EEA032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72" y="562826"/>
            <a:ext cx="5198693" cy="346146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6C19A57-E05E-42D8-BB7E-7549F51F6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7174" y="4031671"/>
            <a:ext cx="4239491" cy="2833393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D0CF39A-5994-4BB0-8FBA-009888E47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470" y="562826"/>
            <a:ext cx="5192195" cy="3461463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EF9A23C-D55F-42BC-BA08-F8A5F5FC2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6787" y="4024289"/>
            <a:ext cx="4250091" cy="283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54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5158DE-4051-4F53-B267-85A3C7BAD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717" y="303354"/>
            <a:ext cx="7958331" cy="1077229"/>
          </a:xfrm>
        </p:spPr>
        <p:txBody>
          <a:bodyPr/>
          <a:lstStyle/>
          <a:p>
            <a:r>
              <a:rPr lang="pl-PL" dirty="0" err="1"/>
              <a:t>Visitator’s</a:t>
            </a:r>
            <a:r>
              <a:rPr lang="pl-PL" dirty="0"/>
              <a:t> </a:t>
            </a:r>
            <a:r>
              <a:rPr lang="pl-PL" dirty="0" err="1"/>
              <a:t>chempionschip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713269E-C071-47EE-99EE-73D8DC76D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66" y="798259"/>
            <a:ext cx="5142016" cy="3429082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582388D-B166-4D44-A886-23F4B6AA5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07" y="4235454"/>
            <a:ext cx="3932589" cy="262254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CBCBA2B-3C26-4437-91D9-2DEE773A0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3813" y="798258"/>
            <a:ext cx="5262748" cy="348328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7EB4BDAA-0DC8-4752-837D-FCD8652762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8609" y="4227341"/>
            <a:ext cx="3966545" cy="2627836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0C5EC276-D2DA-4E2B-ACDC-F0D4A8302B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0016" y="4224519"/>
            <a:ext cx="3966545" cy="262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67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F9F0D5-8D16-44A0-AA42-A9F81F474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369" y="226165"/>
            <a:ext cx="7958331" cy="1077229"/>
          </a:xfrm>
        </p:spPr>
        <p:txBody>
          <a:bodyPr/>
          <a:lstStyle/>
          <a:p>
            <a:pPr algn="ctr"/>
            <a:r>
              <a:rPr lang="pl-PL" dirty="0"/>
              <a:t>Curse for </a:t>
            </a:r>
            <a:r>
              <a:rPr lang="pl-PL" dirty="0" err="1"/>
              <a:t>masters</a:t>
            </a:r>
            <a:r>
              <a:rPr lang="pl-PL" dirty="0"/>
              <a:t> of </a:t>
            </a:r>
            <a:r>
              <a:rPr lang="pl-PL" dirty="0" err="1"/>
              <a:t>ceremony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31993FF-C185-4211-91CB-253C44770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066" y="3194462"/>
            <a:ext cx="4929614" cy="3663538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FDBD410-0954-4BB2-ADBA-3B45ABDA7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7097" y="694706"/>
            <a:ext cx="5314522" cy="354478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98977D6-D405-42E9-AD86-03A8B892B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447" y="694705"/>
            <a:ext cx="3989135" cy="26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56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67</TotalTime>
  <Words>42</Words>
  <Application>Microsoft Office PowerPoint</Application>
  <PresentationFormat>Panoramiczny</PresentationFormat>
  <Paragraphs>13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MS Shell Dlg 2</vt:lpstr>
      <vt:lpstr>Wingdings</vt:lpstr>
      <vt:lpstr>Wingdings 3</vt:lpstr>
      <vt:lpstr>Madison</vt:lpstr>
      <vt:lpstr>Vocational service</vt:lpstr>
      <vt:lpstr>1. Adoration</vt:lpstr>
      <vt:lpstr>2.Weekend retreats  with s. Vincent</vt:lpstr>
      <vt:lpstr>Comunity</vt:lpstr>
      <vt:lpstr>Biblical meditation</vt:lpstr>
      <vt:lpstr>Sharing in groups</vt:lpstr>
      <vt:lpstr>Adoration</vt:lpstr>
      <vt:lpstr>3. Others: „Vincentiana Festival”</vt:lpstr>
      <vt:lpstr>Visitator’s chempionschip</vt:lpstr>
      <vt:lpstr>Curse for masters of ceremony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Vocational service</dc:title>
  <dc:creator>Wincenty a'Paulo</dc:creator>
  <cp:lastModifiedBy>Wincenty a'Paulo</cp:lastModifiedBy>
  <cp:revision>22</cp:revision>
  <dcterms:created xsi:type="dcterms:W3CDTF">2021-09-16T12:17:30Z</dcterms:created>
  <dcterms:modified xsi:type="dcterms:W3CDTF">2021-09-23T15:22:51Z</dcterms:modified>
</cp:coreProperties>
</file>