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336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Úvodná sním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4212" y="685799"/>
            <a:ext cx="8001000" cy="2971801"/>
          </a:xfrm>
        </p:spPr>
        <p:txBody>
          <a:bodyPr anchor="b">
            <a:normAutofit/>
          </a:bodyPr>
          <a:lstStyle>
            <a:lvl1pPr algn="l">
              <a:defRPr sz="4800">
                <a:effectLst/>
              </a:defRPr>
            </a:lvl1pPr>
          </a:lstStyle>
          <a:p>
            <a:r>
              <a:rPr lang="sk-SK" smtClean="0"/>
              <a:t>Upravte štýly predlohy textu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4212" y="3843867"/>
            <a:ext cx="6400800" cy="1947333"/>
          </a:xfrm>
        </p:spPr>
        <p:txBody>
          <a:bodyPr anchor="t">
            <a:normAutofit/>
          </a:bodyPr>
          <a:lstStyle>
            <a:lvl1pPr marL="0" indent="0" algn="l">
              <a:buNone/>
              <a:defRPr sz="21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sk-SK" smtClean="0"/>
              <a:t>Upravte štýl predlohy podnadpisov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9/21/2021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6" name="Straight Connector 15"/>
          <p:cNvCxnSpPr/>
          <p:nvPr/>
        </p:nvCxnSpPr>
        <p:spPr>
          <a:xfrm flipH="1">
            <a:off x="8228012" y="8467"/>
            <a:ext cx="3810000" cy="3810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 flipH="1">
            <a:off x="6108170" y="91545"/>
            <a:ext cx="6080655" cy="6080655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 flipH="1">
            <a:off x="7235825" y="228600"/>
            <a:ext cx="4953000" cy="4953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 flipH="1">
            <a:off x="7335837" y="32278"/>
            <a:ext cx="4852989" cy="4852989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 flipH="1">
            <a:off x="7845426" y="609601"/>
            <a:ext cx="4343399" cy="4343399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smtClean="0"/>
              <a:t>Upravte štýly predlohy textu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sk-SK" smtClean="0"/>
              <a:t>Upravte štýl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9/21/2021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Hlavička sekc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1" y="2006600"/>
            <a:ext cx="8534401" cy="2281600"/>
          </a:xfrm>
        </p:spPr>
        <p:txBody>
          <a:bodyPr anchor="b">
            <a:normAutofit/>
          </a:bodyPr>
          <a:lstStyle>
            <a:lvl1pPr algn="l">
              <a:defRPr sz="3600" b="0" cap="all"/>
            </a:lvl1pPr>
          </a:lstStyle>
          <a:p>
            <a:r>
              <a:rPr lang="sk-SK" smtClean="0"/>
              <a:t>Upravte štýly predlohy textu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3" y="4495800"/>
            <a:ext cx="8534400" cy="14986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k-SK" smtClean="0"/>
              <a:t>Upravte štýl predlohy textu.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9/21/2021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smtClean="0"/>
              <a:t>Upravte štýly predlohy textu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4211" y="685800"/>
            <a:ext cx="4937655" cy="3615267"/>
          </a:xfrm>
        </p:spPr>
        <p:txBody>
          <a:bodyPr>
            <a:normAutofit/>
          </a:bodyPr>
          <a:lstStyle/>
          <a:p>
            <a:pPr lvl="0"/>
            <a:r>
              <a:rPr lang="sk-SK" smtClean="0"/>
              <a:t>Upravte štýl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808133" y="685801"/>
            <a:ext cx="4934479" cy="3615266"/>
          </a:xfrm>
        </p:spPr>
        <p:txBody>
          <a:bodyPr>
            <a:normAutofit/>
          </a:bodyPr>
          <a:lstStyle/>
          <a:p>
            <a:pPr lvl="0"/>
            <a:r>
              <a:rPr lang="sk-SK" smtClean="0"/>
              <a:t>Upravte štýl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9/21/2021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sk-SK" smtClean="0"/>
              <a:t>Upravte štýly predlohy textu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72080" y="685800"/>
            <a:ext cx="4649787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k-SK" smtClean="0"/>
              <a:t>Upravte štýl predlohy textu.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4211" y="1270529"/>
            <a:ext cx="4937655" cy="3030538"/>
          </a:xfrm>
        </p:spPr>
        <p:txBody>
          <a:bodyPr anchor="t">
            <a:normAutofit/>
          </a:bodyPr>
          <a:lstStyle/>
          <a:p>
            <a:pPr lvl="0"/>
            <a:r>
              <a:rPr lang="sk-SK" smtClean="0"/>
              <a:t>Upravte štýl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079066" y="685800"/>
            <a:ext cx="4665134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k-SK" smtClean="0"/>
              <a:t>Upravte štýl predlohy textu.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806545" y="1262062"/>
            <a:ext cx="4929188" cy="3030538"/>
          </a:xfrm>
        </p:spPr>
        <p:txBody>
          <a:bodyPr anchor="t">
            <a:normAutofit/>
          </a:bodyPr>
          <a:lstStyle/>
          <a:p>
            <a:pPr lvl="0"/>
            <a:r>
              <a:rPr lang="sk-SK" smtClean="0"/>
              <a:t>Upravte štýl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9/21/2021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Len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smtClean="0"/>
              <a:t>Upravte štýly predlohy textu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9/21/2021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9/21/2021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p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85012" y="685800"/>
            <a:ext cx="3657600" cy="137160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sk-SK" smtClean="0"/>
              <a:t>Upravte štýly predlohy textu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4212" y="685800"/>
            <a:ext cx="5943601" cy="5308600"/>
          </a:xfrm>
        </p:spPr>
        <p:txBody>
          <a:bodyPr anchor="ctr">
            <a:normAutofit/>
          </a:bodyPr>
          <a:lstStyle/>
          <a:p>
            <a:pPr lvl="0"/>
            <a:r>
              <a:rPr lang="sk-SK" smtClean="0"/>
              <a:t>Upravte štýl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085012" y="2209799"/>
            <a:ext cx="3657600" cy="2091267"/>
          </a:xfrm>
        </p:spPr>
        <p:txBody>
          <a:bodyPr anchor="t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k-SK" smtClean="0"/>
              <a:t>Upravte štýl predlohy textu.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9/21/2021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ok s p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2812" y="1447800"/>
            <a:ext cx="6019800" cy="114300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sk-SK" smtClean="0"/>
              <a:t>Upravte štýly predlohy textu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989012" y="914400"/>
            <a:ext cx="3280974" cy="45720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sk-SK" smtClean="0"/>
              <a:t>Ak chcete pridať obrázok, kliknite na ikonu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2812" y="2777066"/>
            <a:ext cx="6021388" cy="2048933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k-SK" smtClean="0"/>
              <a:t>Upravte štýl predlohy textu.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9/21/2021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atický obrázok s p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smtClean="0"/>
              <a:t>Upravte štýly predlohy textu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3"/>
          </p:nvPr>
        </p:nvSpPr>
        <p:spPr>
          <a:xfrm>
            <a:off x="685800" y="533400"/>
            <a:ext cx="10818812" cy="31242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sk-SK" smtClean="0"/>
              <a:t>Ak chcete pridať obrázok, kliknite na ikonu</a:t>
            </a:r>
            <a:endParaRPr lang="en-US" dirty="0"/>
          </a:p>
        </p:txBody>
      </p:sp>
      <p:sp>
        <p:nvSpPr>
          <p:cNvPr id="16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914402" y="3843867"/>
            <a:ext cx="8304210" cy="457200"/>
          </a:xfrm>
        </p:spPr>
        <p:txBody>
          <a:bodyPr anchor="t">
            <a:normAutofit/>
          </a:bodyPr>
          <a:lstStyle>
            <a:lvl1pPr marL="0" indent="0">
              <a:buFontTx/>
              <a:buNone/>
              <a:defRPr sz="16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sk-SK" smtClean="0"/>
              <a:t>Upravte štýl predlohy textu.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9/21/2021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ázov a po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2743200"/>
          </a:xfrm>
        </p:spPr>
        <p:txBody>
          <a:bodyPr anchor="ctr">
            <a:normAutofit/>
          </a:bodyPr>
          <a:lstStyle>
            <a:lvl1pPr algn="l">
              <a:defRPr sz="3200" b="0" cap="all"/>
            </a:lvl1pPr>
          </a:lstStyle>
          <a:p>
            <a:r>
              <a:rPr lang="sk-SK" smtClean="0"/>
              <a:t>Upravte štýly predlohy textu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2" y="4114800"/>
            <a:ext cx="8535988" cy="187960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k-SK" smtClean="0"/>
              <a:t>Upravte štýl predlohy textu.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9/21/2021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onuka s p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685800"/>
            <a:ext cx="9144001" cy="2743200"/>
          </a:xfrm>
        </p:spPr>
        <p:txBody>
          <a:bodyPr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r>
              <a:rPr lang="sk-SK" smtClean="0"/>
              <a:t>Upravte štýly predlohy textu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446212" y="3429000"/>
            <a:ext cx="8534400" cy="381000"/>
          </a:xfrm>
        </p:spPr>
        <p:txBody>
          <a:bodyPr anchor="ctr"/>
          <a:lstStyle>
            <a:lvl1pPr marL="0" indent="0">
              <a:buFontTx/>
              <a:buNone/>
              <a:defRPr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sk-SK" smtClean="0"/>
              <a:t>Upravte štýl predlohy textu.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3" y="4301067"/>
            <a:ext cx="8534400" cy="1684865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k-SK" smtClean="0"/>
              <a:t>Upravte štýl predlohy textu.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9/21/2021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531812" y="81222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285412" y="276860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Karta s názv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2" y="3429000"/>
            <a:ext cx="8534400" cy="1697400"/>
          </a:xfrm>
        </p:spPr>
        <p:txBody>
          <a:bodyPr anchor="b">
            <a:normAutofit/>
          </a:bodyPr>
          <a:lstStyle>
            <a:lvl1pPr algn="l">
              <a:defRPr sz="3200" b="0" cap="all"/>
            </a:lvl1pPr>
          </a:lstStyle>
          <a:p>
            <a:r>
              <a:rPr lang="sk-SK" smtClean="0"/>
              <a:t>Upravte štýly predlohy textu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5132981"/>
            <a:ext cx="8535990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k-SK" smtClean="0"/>
              <a:t>Upravte štýl predlohy textu.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9/21/2021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Karta s názvom ponuk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3" y="685800"/>
            <a:ext cx="9144000" cy="2743200"/>
          </a:xfrm>
        </p:spPr>
        <p:txBody>
          <a:bodyPr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r>
              <a:rPr lang="sk-SK" smtClean="0"/>
              <a:t>Upravte štýly predlohy textu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4212" y="3928534"/>
            <a:ext cx="8534401" cy="1049866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sk-SK" smtClean="0"/>
              <a:t>Upravte štýl predlohy textu.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4978400"/>
            <a:ext cx="8534401" cy="10160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k-SK" smtClean="0"/>
              <a:t>Upravte štýl predlohy textu.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9/21/2021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531812" y="81222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0285412" y="276860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alebo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2743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sk-SK" smtClean="0"/>
              <a:t>Upravte štýly predlohy textu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4212" y="3928534"/>
            <a:ext cx="8534400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sk-SK" smtClean="0"/>
              <a:t>Upravte štýl predlohy textu.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4766732"/>
            <a:ext cx="8534401" cy="12276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k-SK" smtClean="0"/>
              <a:t>Upravte štýl predlohy textu.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9/21/2021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z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lang="sk-SK" smtClean="0"/>
              <a:t>Upravte štýly predlohy textu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sk-SK" smtClean="0"/>
              <a:t>Upravte štýl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9/21/2021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Z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85212" y="685800"/>
            <a:ext cx="2057400" cy="4572000"/>
          </a:xfrm>
        </p:spPr>
        <p:txBody>
          <a:bodyPr vert="eaVert"/>
          <a:lstStyle/>
          <a:p>
            <a:r>
              <a:rPr lang="sk-SK" smtClean="0"/>
              <a:t>Upravte štýly predlohy textu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85800"/>
            <a:ext cx="7823200" cy="5308600"/>
          </a:xfrm>
        </p:spPr>
        <p:txBody>
          <a:bodyPr vert="eaVert" anchor="t"/>
          <a:lstStyle/>
          <a:p>
            <a:pPr lvl="0"/>
            <a:r>
              <a:rPr lang="sk-SK" smtClean="0"/>
              <a:t>Upravte štýl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9/21/2021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9206969" y="2963333"/>
            <a:ext cx="2981858" cy="3208867"/>
            <a:chOff x="9206969" y="2963333"/>
            <a:chExt cx="2981858" cy="3208867"/>
          </a:xfrm>
        </p:grpSpPr>
        <p:cxnSp>
          <p:nvCxnSpPr>
            <p:cNvPr id="8" name="Straight Connector 7"/>
            <p:cNvCxnSpPr/>
            <p:nvPr/>
          </p:nvCxnSpPr>
          <p:spPr>
            <a:xfrm flipH="1">
              <a:off x="11276012" y="2963333"/>
              <a:ext cx="912814" cy="912812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 flipH="1">
              <a:off x="9206969" y="3190344"/>
              <a:ext cx="2981857" cy="2981856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/>
            <p:nvPr/>
          </p:nvCxnSpPr>
          <p:spPr>
            <a:xfrm flipH="1">
              <a:off x="10292292" y="3285067"/>
              <a:ext cx="1896534" cy="1896533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 flipH="1">
              <a:off x="10443103" y="3131080"/>
              <a:ext cx="1745722" cy="174572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 flipH="1">
              <a:off x="10918826" y="3683001"/>
              <a:ext cx="1270001" cy="1269999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4212" y="4487332"/>
            <a:ext cx="8534400" cy="15070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sk-SK" smtClean="0"/>
              <a:t>Upravte štýly predlohy textu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2" y="685800"/>
            <a:ext cx="8534400" cy="361526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sk-SK" smtClean="0"/>
              <a:t>Upravte štýl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904412" y="6172200"/>
            <a:ext cx="16002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B61BEF0D-F0BB-DE4B-95CE-6DB70DBA9567}" type="datetimeFigureOut">
              <a:rPr lang="en-US" dirty="0"/>
              <a:pPr/>
              <a:t>9/21/2021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4212" y="6172200"/>
            <a:ext cx="75438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63200" y="5578475"/>
            <a:ext cx="1142245" cy="6699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32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60" r:id="rId9"/>
    <p:sldLayoutId id="2147483668" r:id="rId10"/>
    <p:sldLayoutId id="2147483663" r:id="rId11"/>
    <p:sldLayoutId id="2147483664" r:id="rId12"/>
    <p:sldLayoutId id="2147483665" r:id="rId13"/>
    <p:sldLayoutId id="2147483666" r:id="rId14"/>
    <p:sldLayoutId id="2147483667" r:id="rId15"/>
    <p:sldLayoutId id="2147483658" r:id="rId16"/>
    <p:sldLayoutId id="2147483659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 cap="all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20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8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6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jpg"/><Relationship Id="rId4" Type="http://schemas.openxmlformats.org/officeDocument/2006/relationships/image" Target="../media/image4.JP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7" Type="http://schemas.openxmlformats.org/officeDocument/2006/relationships/image" Target="../media/image11.jp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jpeg"/><Relationship Id="rId5" Type="http://schemas.openxmlformats.org/officeDocument/2006/relationships/image" Target="../media/image9.jpeg"/><Relationship Id="rId4" Type="http://schemas.openxmlformats.org/officeDocument/2006/relationships/image" Target="../media/image8.jp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7" Type="http://schemas.openxmlformats.org/officeDocument/2006/relationships/image" Target="../media/image17.jpg"/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jpeg"/><Relationship Id="rId5" Type="http://schemas.openxmlformats.org/officeDocument/2006/relationships/image" Target="../media/image15.jpg"/><Relationship Id="rId4" Type="http://schemas.openxmlformats.org/officeDocument/2006/relationships/image" Target="../media/image14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g"/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2.jpg"/><Relationship Id="rId5" Type="http://schemas.openxmlformats.org/officeDocument/2006/relationships/image" Target="../media/image21.jpeg"/><Relationship Id="rId4" Type="http://schemas.openxmlformats.org/officeDocument/2006/relationships/image" Target="../media/image20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g"/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5.jpe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684212" y="685799"/>
            <a:ext cx="9580134" cy="1859693"/>
          </a:xfrm>
        </p:spPr>
        <p:txBody>
          <a:bodyPr/>
          <a:lstStyle/>
          <a:p>
            <a:pPr algn="ctr"/>
            <a:r>
              <a:rPr lang="sk-SK" b="1" i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Pastoral</a:t>
            </a:r>
            <a:r>
              <a:rPr lang="sk-SK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sk-SK" b="1" i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vocacional</a:t>
            </a:r>
            <a:r>
              <a:rPr lang="sk-SK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endParaRPr lang="sk-SK" b="1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684212" y="2784389"/>
            <a:ext cx="10568674" cy="1169773"/>
          </a:xfrm>
        </p:spPr>
        <p:txBody>
          <a:bodyPr>
            <a:normAutofit/>
          </a:bodyPr>
          <a:lstStyle/>
          <a:p>
            <a:r>
              <a:rPr lang="sk-SK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                       PROVINCIA ESLOVACA</a:t>
            </a:r>
            <a:endParaRPr lang="sk-SK" sz="2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1030" name="Picture 6" descr="Talamex Flag Slovakia 20x30 cm - Muziker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23921" y="3491813"/>
            <a:ext cx="2847975" cy="160020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655522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68206" y="1458098"/>
            <a:ext cx="11137085" cy="1927653"/>
          </a:xfrm>
        </p:spPr>
        <p:txBody>
          <a:bodyPr>
            <a:normAutofit/>
          </a:bodyPr>
          <a:lstStyle/>
          <a:p>
            <a:r>
              <a:rPr lang="sk-SK" sz="1600" cap="none" dirty="0" smtClean="0"/>
              <a:t>Los </a:t>
            </a:r>
            <a:r>
              <a:rPr lang="sk-SK" sz="1600" cap="none" dirty="0" err="1" smtClean="0"/>
              <a:t>primeros</a:t>
            </a:r>
            <a:r>
              <a:rPr lang="sk-SK" sz="1600" cap="none" dirty="0" smtClean="0"/>
              <a:t> </a:t>
            </a:r>
            <a:r>
              <a:rPr lang="sk-SK" sz="1600" cap="none" dirty="0" err="1" smtClean="0"/>
              <a:t>pasos</a:t>
            </a:r>
            <a:r>
              <a:rPr lang="sk-SK" sz="1600" cap="none" dirty="0" smtClean="0"/>
              <a:t> </a:t>
            </a:r>
            <a:r>
              <a:rPr lang="sk-SK" sz="1600" cap="none" dirty="0" err="1" smtClean="0"/>
              <a:t>se</a:t>
            </a:r>
            <a:r>
              <a:rPr lang="sk-SK" sz="1600" cap="none" dirty="0" smtClean="0"/>
              <a:t> </a:t>
            </a:r>
            <a:r>
              <a:rPr lang="sk-SK" sz="1600" cap="none" dirty="0" err="1" smtClean="0"/>
              <a:t>dieron</a:t>
            </a:r>
            <a:r>
              <a:rPr lang="sk-SK" sz="1600" cap="none" dirty="0" smtClean="0"/>
              <a:t> </a:t>
            </a:r>
            <a:r>
              <a:rPr lang="sk-SK" sz="1600" cap="none" dirty="0" err="1" smtClean="0"/>
              <a:t>desde</a:t>
            </a:r>
            <a:r>
              <a:rPr lang="sk-SK" sz="1600" cap="none" dirty="0" smtClean="0"/>
              <a:t> </a:t>
            </a:r>
            <a:r>
              <a:rPr lang="sk-SK" sz="1600" cap="none" dirty="0" err="1" smtClean="0"/>
              <a:t>el</a:t>
            </a:r>
            <a:r>
              <a:rPr lang="sk-SK" sz="1600" cap="none" dirty="0" smtClean="0"/>
              <a:t> </a:t>
            </a:r>
            <a:r>
              <a:rPr lang="sk-SK" sz="1600" cap="none" dirty="0" err="1" smtClean="0"/>
              <a:t>ano</a:t>
            </a:r>
            <a:r>
              <a:rPr lang="sk-SK" sz="1600" cap="none" dirty="0" smtClean="0"/>
              <a:t> 2011, y </a:t>
            </a:r>
            <a:r>
              <a:rPr lang="sk-SK" sz="1600" cap="none" dirty="0" err="1" smtClean="0"/>
              <a:t>con</a:t>
            </a:r>
            <a:r>
              <a:rPr lang="sk-SK" sz="1600" cap="none" dirty="0" smtClean="0"/>
              <a:t> </a:t>
            </a:r>
            <a:r>
              <a:rPr lang="sk-SK" sz="1600" cap="none" dirty="0" err="1" smtClean="0"/>
              <a:t>el</a:t>
            </a:r>
            <a:r>
              <a:rPr lang="sk-SK" sz="1600" cap="none" dirty="0" smtClean="0"/>
              <a:t> </a:t>
            </a:r>
            <a:r>
              <a:rPr lang="sk-SK" sz="1600" cap="none" dirty="0" err="1" smtClean="0"/>
              <a:t>paso</a:t>
            </a:r>
            <a:r>
              <a:rPr lang="sk-SK" sz="1600" cap="none" dirty="0" smtClean="0"/>
              <a:t> de los </a:t>
            </a:r>
            <a:r>
              <a:rPr lang="sk-SK" sz="1600" cap="none" dirty="0" err="1" smtClean="0"/>
              <a:t>anos</a:t>
            </a:r>
            <a:r>
              <a:rPr lang="sk-SK" sz="1600" cap="none" dirty="0" smtClean="0"/>
              <a:t>, los 5 </a:t>
            </a:r>
            <a:r>
              <a:rPr lang="sk-SK" sz="1600" cap="none" dirty="0" err="1" smtClean="0"/>
              <a:t>días</a:t>
            </a:r>
            <a:r>
              <a:rPr lang="sk-SK" sz="1600" cap="none" dirty="0" smtClean="0"/>
              <a:t> </a:t>
            </a:r>
            <a:r>
              <a:rPr lang="sk-SK" sz="1600" cap="none" dirty="0" err="1" smtClean="0"/>
              <a:t>reunen</a:t>
            </a:r>
            <a:r>
              <a:rPr lang="sk-SK" sz="1600" cap="none" dirty="0" smtClean="0"/>
              <a:t> </a:t>
            </a:r>
            <a:r>
              <a:rPr lang="sk-SK" sz="1600" cap="none" dirty="0" err="1" smtClean="0"/>
              <a:t>cada</a:t>
            </a:r>
            <a:r>
              <a:rPr lang="sk-SK" sz="1600" cap="none" dirty="0" smtClean="0"/>
              <a:t> </a:t>
            </a:r>
            <a:r>
              <a:rPr lang="sk-SK" sz="1600" cap="none" dirty="0" err="1" smtClean="0"/>
              <a:t>ano</a:t>
            </a:r>
            <a:r>
              <a:rPr lang="sk-SK" sz="1600" cap="none" dirty="0" smtClean="0"/>
              <a:t> </a:t>
            </a:r>
            <a:r>
              <a:rPr lang="sk-SK" sz="1600" cap="none" dirty="0" err="1" smtClean="0"/>
              <a:t>alrededor</a:t>
            </a:r>
            <a:r>
              <a:rPr lang="sk-SK" sz="1600" cap="none" dirty="0" smtClean="0"/>
              <a:t> de 50 </a:t>
            </a:r>
            <a:r>
              <a:rPr lang="sk-SK" sz="1600" cap="none" dirty="0" err="1" smtClean="0"/>
              <a:t>chicos</a:t>
            </a:r>
            <a:r>
              <a:rPr lang="sk-SK" sz="1600" cap="none" dirty="0" smtClean="0"/>
              <a:t> de </a:t>
            </a:r>
            <a:r>
              <a:rPr lang="sk-SK" sz="1600" cap="none" dirty="0" err="1" smtClean="0"/>
              <a:t>varios</a:t>
            </a:r>
            <a:r>
              <a:rPr lang="sk-SK" sz="1600" cap="none" dirty="0" smtClean="0"/>
              <a:t> </a:t>
            </a:r>
            <a:r>
              <a:rPr lang="sk-SK" sz="1600" cap="none" dirty="0" err="1" smtClean="0"/>
              <a:t>regiones</a:t>
            </a:r>
            <a:r>
              <a:rPr lang="sk-SK" sz="1600" cap="none" dirty="0" smtClean="0"/>
              <a:t> de </a:t>
            </a:r>
            <a:r>
              <a:rPr lang="sk-SK" sz="1600" cap="none" dirty="0" err="1" smtClean="0"/>
              <a:t>Eslovaquia</a:t>
            </a:r>
            <a:r>
              <a:rPr lang="sk-SK" sz="1600" cap="none" dirty="0" smtClean="0"/>
              <a:t>, y </a:t>
            </a:r>
            <a:r>
              <a:rPr lang="sk-SK" sz="1600" cap="none" dirty="0" err="1" smtClean="0"/>
              <a:t>también</a:t>
            </a:r>
            <a:r>
              <a:rPr lang="sk-SK" sz="1600" cap="none" dirty="0" smtClean="0"/>
              <a:t> </a:t>
            </a:r>
            <a:r>
              <a:rPr lang="sk-SK" sz="1600" cap="none" dirty="0" err="1" smtClean="0"/>
              <a:t>cada</a:t>
            </a:r>
            <a:r>
              <a:rPr lang="sk-SK" sz="1600" cap="none" dirty="0" smtClean="0"/>
              <a:t> </a:t>
            </a:r>
            <a:r>
              <a:rPr lang="sk-SK" sz="1600" cap="none" dirty="0" err="1" smtClean="0"/>
              <a:t>ano</a:t>
            </a:r>
            <a:r>
              <a:rPr lang="sk-SK" sz="1600" cap="none" dirty="0" smtClean="0"/>
              <a:t> </a:t>
            </a:r>
            <a:r>
              <a:rPr lang="sk-SK" sz="1600" cap="none" dirty="0" err="1" smtClean="0"/>
              <a:t>un</a:t>
            </a:r>
            <a:r>
              <a:rPr lang="sk-SK" sz="1600" cap="none" dirty="0" smtClean="0"/>
              <a:t> </a:t>
            </a:r>
            <a:r>
              <a:rPr lang="sk-SK" sz="1600" cap="none" dirty="0" err="1" smtClean="0"/>
              <a:t>grupo</a:t>
            </a:r>
            <a:r>
              <a:rPr lang="sk-SK" sz="1600" cap="none" dirty="0" smtClean="0"/>
              <a:t> de </a:t>
            </a:r>
            <a:r>
              <a:rPr lang="sk-SK" sz="1600" cap="none" dirty="0" err="1" smtClean="0"/>
              <a:t>Chequia</a:t>
            </a:r>
            <a:r>
              <a:rPr lang="sk-SK" sz="1600" cap="none" dirty="0" smtClean="0"/>
              <a:t>. </a:t>
            </a:r>
            <a:br>
              <a:rPr lang="sk-SK" sz="1600" cap="none" dirty="0" smtClean="0"/>
            </a:br>
            <a:r>
              <a:rPr lang="sk-SK" sz="1600" cap="none" dirty="0" smtClean="0"/>
              <a:t/>
            </a:r>
            <a:br>
              <a:rPr lang="sk-SK" sz="1600" cap="none" dirty="0" smtClean="0"/>
            </a:br>
            <a:r>
              <a:rPr lang="sk-SK" sz="1600" cap="none" dirty="0" smtClean="0"/>
              <a:t/>
            </a:r>
            <a:br>
              <a:rPr lang="sk-SK" sz="1600" cap="none" dirty="0" smtClean="0"/>
            </a:br>
            <a:r>
              <a:rPr lang="sk-SK" sz="1600" cap="none" dirty="0"/>
              <a:t/>
            </a:r>
            <a:br>
              <a:rPr lang="sk-SK" sz="1600" cap="none" dirty="0"/>
            </a:br>
            <a:r>
              <a:rPr lang="sk-SK" sz="1600" cap="none" dirty="0" smtClean="0"/>
              <a:t/>
            </a:r>
            <a:br>
              <a:rPr lang="sk-SK" sz="1600" cap="none" dirty="0" smtClean="0"/>
            </a:br>
            <a:endParaRPr lang="sk-SK" sz="1400" cap="none" dirty="0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684211" y="685801"/>
            <a:ext cx="10354491" cy="1118286"/>
          </a:xfrm>
        </p:spPr>
        <p:txBody>
          <a:bodyPr/>
          <a:lstStyle/>
          <a:p>
            <a:pPr marL="0" indent="0" algn="ctr">
              <a:buNone/>
            </a:pPr>
            <a:r>
              <a:rPr lang="sk-SK" b="1" i="1" dirty="0" smtClean="0"/>
              <a:t>LA ACTIVIDAD PRINCIPAL  - 5 DÍAS CON LOS VICENTINOS </a:t>
            </a:r>
            <a:endParaRPr lang="sk-SK" b="1" i="1" dirty="0"/>
          </a:p>
        </p:txBody>
      </p:sp>
      <p:pic>
        <p:nvPicPr>
          <p:cNvPr id="9" name="Obrázok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8003" y="2397668"/>
            <a:ext cx="3072714" cy="2304536"/>
          </a:xfrm>
          <a:prstGeom prst="rect">
            <a:avLst/>
          </a:prstGeom>
        </p:spPr>
      </p:pic>
      <p:pic>
        <p:nvPicPr>
          <p:cNvPr id="10" name="Obrázok 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390226">
            <a:off x="2864882" y="2861389"/>
            <a:ext cx="2957385" cy="2593317"/>
          </a:xfrm>
          <a:prstGeom prst="rect">
            <a:avLst/>
          </a:prstGeom>
        </p:spPr>
      </p:pic>
      <p:pic>
        <p:nvPicPr>
          <p:cNvPr id="11" name="Obrázok 10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92346" y="2559336"/>
            <a:ext cx="3649362" cy="2737022"/>
          </a:xfrm>
          <a:prstGeom prst="rect">
            <a:avLst/>
          </a:prstGeom>
        </p:spPr>
      </p:pic>
      <p:pic>
        <p:nvPicPr>
          <p:cNvPr id="12" name="Obrázok 1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129077">
            <a:off x="8036678" y="2685765"/>
            <a:ext cx="3726248" cy="24841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93495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 flipV="1">
            <a:off x="692921" y="197709"/>
            <a:ext cx="11128376" cy="488092"/>
          </a:xfrm>
        </p:spPr>
        <p:txBody>
          <a:bodyPr>
            <a:normAutofit fontScale="90000"/>
          </a:bodyPr>
          <a:lstStyle/>
          <a:p>
            <a:endParaRPr lang="sk-SK" dirty="0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708925" y="510746"/>
            <a:ext cx="11112372" cy="1120346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sk-SK" dirty="0" err="1" smtClean="0"/>
              <a:t>Estos</a:t>
            </a:r>
            <a:r>
              <a:rPr lang="sk-SK" dirty="0" smtClean="0"/>
              <a:t> </a:t>
            </a:r>
            <a:r>
              <a:rPr lang="sk-SK" dirty="0" err="1" smtClean="0"/>
              <a:t>días</a:t>
            </a:r>
            <a:r>
              <a:rPr lang="sk-SK" dirty="0" smtClean="0"/>
              <a:t> </a:t>
            </a:r>
            <a:r>
              <a:rPr lang="sk-SK" dirty="0" err="1" smtClean="0"/>
              <a:t>estan</a:t>
            </a:r>
            <a:r>
              <a:rPr lang="sk-SK" dirty="0" smtClean="0"/>
              <a:t> </a:t>
            </a:r>
            <a:r>
              <a:rPr lang="sk-SK" dirty="0" err="1" smtClean="0"/>
              <a:t>compuestos</a:t>
            </a:r>
            <a:r>
              <a:rPr lang="sk-SK" dirty="0" smtClean="0"/>
              <a:t> </a:t>
            </a:r>
            <a:r>
              <a:rPr lang="sk-SK" dirty="0" err="1" smtClean="0"/>
              <a:t>por</a:t>
            </a:r>
            <a:r>
              <a:rPr lang="sk-SK" dirty="0" smtClean="0"/>
              <a:t> los </a:t>
            </a:r>
            <a:r>
              <a:rPr lang="sk-SK" dirty="0" err="1" smtClean="0"/>
              <a:t>momentos</a:t>
            </a:r>
            <a:r>
              <a:rPr lang="sk-SK" dirty="0" smtClean="0"/>
              <a:t> de </a:t>
            </a:r>
            <a:r>
              <a:rPr lang="sk-SK" dirty="0" err="1" smtClean="0"/>
              <a:t>oración</a:t>
            </a:r>
            <a:r>
              <a:rPr lang="sk-SK" dirty="0" smtClean="0"/>
              <a:t> </a:t>
            </a:r>
            <a:r>
              <a:rPr lang="sk-SK" dirty="0" err="1" smtClean="0"/>
              <a:t>comun</a:t>
            </a:r>
            <a:r>
              <a:rPr lang="sk-SK" dirty="0" smtClean="0"/>
              <a:t> y </a:t>
            </a:r>
            <a:r>
              <a:rPr lang="sk-SK" dirty="0" err="1" smtClean="0"/>
              <a:t>personal</a:t>
            </a:r>
            <a:r>
              <a:rPr lang="sk-SK" dirty="0" smtClean="0"/>
              <a:t>... </a:t>
            </a:r>
            <a:endParaRPr lang="sk-SK" dirty="0"/>
          </a:p>
        </p:txBody>
      </p:sp>
      <p:pic>
        <p:nvPicPr>
          <p:cNvPr id="4" name="Obrázok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5458" y="1494138"/>
            <a:ext cx="2961503" cy="2221127"/>
          </a:xfrm>
          <a:prstGeom prst="rect">
            <a:avLst/>
          </a:prstGeom>
        </p:spPr>
      </p:pic>
      <p:pic>
        <p:nvPicPr>
          <p:cNvPr id="5" name="Obrázok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57168" y="1752600"/>
            <a:ext cx="3785286" cy="2838965"/>
          </a:xfrm>
          <a:prstGeom prst="rect">
            <a:avLst/>
          </a:prstGeom>
        </p:spPr>
      </p:pic>
      <p:pic>
        <p:nvPicPr>
          <p:cNvPr id="6" name="Obrázok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89859" y="2604701"/>
            <a:ext cx="3972011" cy="2979008"/>
          </a:xfrm>
          <a:prstGeom prst="rect">
            <a:avLst/>
          </a:prstGeom>
        </p:spPr>
      </p:pic>
      <p:pic>
        <p:nvPicPr>
          <p:cNvPr id="2050" name="Picture 2" descr="https://www.vincentini.sk/data_web/img/1-12904_big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10399" y="3131949"/>
            <a:ext cx="4381587" cy="29192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https://www.vincentini.sk/data_web/img/1-12892_big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7019" y="3968578"/>
            <a:ext cx="4083369" cy="27205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Obrázok 6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75864" y="3968578"/>
            <a:ext cx="2847494" cy="27940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73630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205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sk-SK" dirty="0"/>
          </a:p>
        </p:txBody>
      </p:sp>
      <p:pic>
        <p:nvPicPr>
          <p:cNvPr id="6" name="Zástupný symbol obsahu 5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4916734" y="639763"/>
            <a:ext cx="69358" cy="46037"/>
          </a:xfrm>
        </p:spPr>
      </p:pic>
      <p:sp>
        <p:nvSpPr>
          <p:cNvPr id="5" name="Obdĺžnik 4"/>
          <p:cNvSpPr/>
          <p:nvPr/>
        </p:nvSpPr>
        <p:spPr>
          <a:xfrm>
            <a:off x="807308" y="685800"/>
            <a:ext cx="1096456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sk-SK" dirty="0" err="1" smtClean="0"/>
              <a:t>También</a:t>
            </a:r>
            <a:r>
              <a:rPr lang="sk-SK" dirty="0" smtClean="0"/>
              <a:t> </a:t>
            </a:r>
            <a:r>
              <a:rPr lang="sk-SK" dirty="0" err="1" smtClean="0"/>
              <a:t>por</a:t>
            </a:r>
            <a:r>
              <a:rPr lang="sk-SK" dirty="0" smtClean="0"/>
              <a:t> los </a:t>
            </a:r>
            <a:r>
              <a:rPr lang="sk-SK" dirty="0" err="1" smtClean="0"/>
              <a:t>temas</a:t>
            </a:r>
            <a:r>
              <a:rPr lang="sk-SK" dirty="0" smtClean="0"/>
              <a:t> y </a:t>
            </a:r>
            <a:r>
              <a:rPr lang="sk-SK" dirty="0" err="1" smtClean="0"/>
              <a:t>actividades</a:t>
            </a:r>
            <a:r>
              <a:rPr lang="sk-SK" dirty="0" smtClean="0"/>
              <a:t> </a:t>
            </a:r>
            <a:r>
              <a:rPr lang="sk-SK" dirty="0" err="1" smtClean="0"/>
              <a:t>sobre</a:t>
            </a:r>
            <a:r>
              <a:rPr lang="sk-SK" dirty="0" smtClean="0"/>
              <a:t> </a:t>
            </a:r>
            <a:r>
              <a:rPr lang="sk-SK" dirty="0" err="1" smtClean="0"/>
              <a:t>el</a:t>
            </a:r>
            <a:r>
              <a:rPr lang="sk-SK" dirty="0" smtClean="0"/>
              <a:t> </a:t>
            </a:r>
            <a:r>
              <a:rPr lang="sk-SK" dirty="0" err="1" smtClean="0"/>
              <a:t>conociemientos</a:t>
            </a:r>
            <a:r>
              <a:rPr lang="sk-SK" dirty="0" smtClean="0"/>
              <a:t> de si </a:t>
            </a:r>
            <a:r>
              <a:rPr lang="sk-SK" dirty="0" err="1" smtClean="0"/>
              <a:t>mismo</a:t>
            </a:r>
            <a:r>
              <a:rPr lang="sk-SK" dirty="0" smtClean="0"/>
              <a:t> y de </a:t>
            </a:r>
            <a:r>
              <a:rPr lang="sk-SK" dirty="0" err="1" smtClean="0"/>
              <a:t>soñar</a:t>
            </a:r>
            <a:r>
              <a:rPr lang="sk-SK" dirty="0" smtClean="0"/>
              <a:t>... </a:t>
            </a:r>
            <a:endParaRPr lang="sk-SK" dirty="0"/>
          </a:p>
        </p:txBody>
      </p:sp>
      <p:pic>
        <p:nvPicPr>
          <p:cNvPr id="7" name="Obrázok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4212" y="1055132"/>
            <a:ext cx="4444785" cy="2950226"/>
          </a:xfrm>
          <a:prstGeom prst="rect">
            <a:avLst/>
          </a:prstGeom>
        </p:spPr>
      </p:pic>
      <p:pic>
        <p:nvPicPr>
          <p:cNvPr id="8" name="Obrázok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7308" y="3514723"/>
            <a:ext cx="3735859" cy="2479676"/>
          </a:xfrm>
          <a:prstGeom prst="rect">
            <a:avLst/>
          </a:prstGeom>
        </p:spPr>
      </p:pic>
      <p:pic>
        <p:nvPicPr>
          <p:cNvPr id="9" name="Obrázok 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271374">
            <a:off x="3480450" y="1158018"/>
            <a:ext cx="4653907" cy="3490430"/>
          </a:xfrm>
          <a:prstGeom prst="rect">
            <a:avLst/>
          </a:prstGeom>
        </p:spPr>
      </p:pic>
      <p:pic>
        <p:nvPicPr>
          <p:cNvPr id="10" name="Obrázok 9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72003" y="3591697"/>
            <a:ext cx="4217773" cy="3163330"/>
          </a:xfrm>
          <a:prstGeom prst="rect">
            <a:avLst/>
          </a:prstGeom>
        </p:spPr>
      </p:pic>
      <p:pic>
        <p:nvPicPr>
          <p:cNvPr id="3074" name="Picture 2" descr="https://www.vincentini.sk/data_web/img/11782_big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1290111">
            <a:off x="7518911" y="3997409"/>
            <a:ext cx="4181163" cy="23519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Obrázok 10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08596" y="1655805"/>
            <a:ext cx="3742281" cy="24948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54473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10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 rot="335611">
            <a:off x="2264891" y="10196154"/>
            <a:ext cx="5322564" cy="913340"/>
          </a:xfrm>
        </p:spPr>
        <p:txBody>
          <a:bodyPr/>
          <a:lstStyle/>
          <a:p>
            <a:endParaRPr lang="sk-SK" dirty="0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684212" y="685801"/>
            <a:ext cx="10980566" cy="1019432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sk-SK" sz="2400" dirty="0" err="1" smtClean="0"/>
              <a:t>Por</a:t>
            </a:r>
            <a:r>
              <a:rPr lang="sk-SK" sz="2400" dirty="0" smtClean="0"/>
              <a:t> </a:t>
            </a:r>
            <a:r>
              <a:rPr lang="sk-SK" sz="2400" dirty="0" err="1" smtClean="0"/>
              <a:t>supuesto</a:t>
            </a:r>
            <a:r>
              <a:rPr lang="sk-SK" sz="2400" dirty="0" smtClean="0"/>
              <a:t> de </a:t>
            </a:r>
            <a:r>
              <a:rPr lang="sk-SK" sz="2400" dirty="0" err="1" smtClean="0"/>
              <a:t>mucho</a:t>
            </a:r>
            <a:r>
              <a:rPr lang="sk-SK" sz="2400" dirty="0" smtClean="0"/>
              <a:t> </a:t>
            </a:r>
            <a:r>
              <a:rPr lang="sk-SK" sz="2400" dirty="0" err="1" smtClean="0"/>
              <a:t>deporte</a:t>
            </a:r>
            <a:r>
              <a:rPr lang="sk-SK" sz="2400" dirty="0" smtClean="0"/>
              <a:t> y de </a:t>
            </a:r>
            <a:r>
              <a:rPr lang="sk-SK" sz="2400" dirty="0" err="1" smtClean="0"/>
              <a:t>movimiento</a:t>
            </a:r>
            <a:r>
              <a:rPr lang="sk-SK" sz="2400" dirty="0" smtClean="0"/>
              <a:t>.... </a:t>
            </a:r>
            <a:r>
              <a:rPr lang="sk-SK" sz="2400" dirty="0" smtClean="0">
                <a:sym typeface="Wingdings" panose="05000000000000000000" pitchFamily="2" charset="2"/>
              </a:rPr>
              <a:t></a:t>
            </a:r>
            <a:r>
              <a:rPr lang="sk-SK" sz="2400" dirty="0" smtClean="0"/>
              <a:t> </a:t>
            </a:r>
            <a:endParaRPr lang="sk-SK" sz="2400" dirty="0"/>
          </a:p>
        </p:txBody>
      </p:sp>
      <p:pic>
        <p:nvPicPr>
          <p:cNvPr id="8" name="Obrázok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7823" y="1744747"/>
            <a:ext cx="3413554" cy="2275703"/>
          </a:xfrm>
          <a:prstGeom prst="rect">
            <a:avLst/>
          </a:prstGeom>
        </p:spPr>
      </p:pic>
      <p:pic>
        <p:nvPicPr>
          <p:cNvPr id="9" name="Obrázok 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63930" y="1920331"/>
            <a:ext cx="3480486" cy="2310173"/>
          </a:xfrm>
          <a:prstGeom prst="rect">
            <a:avLst/>
          </a:prstGeom>
        </p:spPr>
      </p:pic>
      <p:pic>
        <p:nvPicPr>
          <p:cNvPr id="10" name="Obrázok 9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438870">
            <a:off x="7800047" y="1888248"/>
            <a:ext cx="3563423" cy="2672567"/>
          </a:xfrm>
          <a:prstGeom prst="rect">
            <a:avLst/>
          </a:prstGeom>
        </p:spPr>
      </p:pic>
      <p:pic>
        <p:nvPicPr>
          <p:cNvPr id="4100" name="Picture 4" descr="https://www.vincentini.sk/data_web/img/1-12911_big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335611">
            <a:off x="1392128" y="3278358"/>
            <a:ext cx="4752289" cy="31662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Obrázok 10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17529" y="4020450"/>
            <a:ext cx="4241271" cy="23857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18676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2000"/>
                                        <p:tgtEl>
                                          <p:spTgt spid="410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2000" fill="hold"/>
                                        <p:tgtEl>
                                          <p:spTgt spid="410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2000" fill="hold"/>
                                        <p:tgtEl>
                                          <p:spTgt spid="410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684211" y="685801"/>
            <a:ext cx="10354491" cy="846438"/>
          </a:xfrm>
        </p:spPr>
        <p:txBody>
          <a:bodyPr/>
          <a:lstStyle/>
          <a:p>
            <a:pPr marL="0" indent="0" algn="ctr">
              <a:buNone/>
            </a:pPr>
            <a:r>
              <a:rPr lang="sk-SK" dirty="0" smtClean="0"/>
              <a:t>Y </a:t>
            </a:r>
            <a:r>
              <a:rPr lang="sk-SK" dirty="0" err="1" smtClean="0"/>
              <a:t>con</a:t>
            </a:r>
            <a:r>
              <a:rPr lang="sk-SK" dirty="0" smtClean="0"/>
              <a:t> mucha, mucha </a:t>
            </a:r>
            <a:r>
              <a:rPr lang="sk-SK" dirty="0" err="1" smtClean="0"/>
              <a:t>hambre</a:t>
            </a:r>
            <a:r>
              <a:rPr lang="sk-SK" dirty="0" smtClean="0"/>
              <a:t>... La </a:t>
            </a:r>
            <a:r>
              <a:rPr lang="sk-SK" dirty="0" err="1" smtClean="0"/>
              <a:t>pastoral</a:t>
            </a:r>
            <a:r>
              <a:rPr lang="sk-SK" dirty="0" smtClean="0"/>
              <a:t> </a:t>
            </a:r>
            <a:r>
              <a:rPr lang="sk-SK" dirty="0" err="1" smtClean="0"/>
              <a:t>vocacional</a:t>
            </a:r>
            <a:r>
              <a:rPr lang="sk-SK" dirty="0" smtClean="0"/>
              <a:t> </a:t>
            </a:r>
            <a:r>
              <a:rPr lang="sk-SK" dirty="0" err="1" smtClean="0"/>
              <a:t>cuesta</a:t>
            </a:r>
            <a:r>
              <a:rPr lang="sk-SK" dirty="0" smtClean="0"/>
              <a:t> </a:t>
            </a:r>
            <a:r>
              <a:rPr lang="sk-SK" dirty="0" smtClean="0">
                <a:sym typeface="Wingdings" panose="05000000000000000000" pitchFamily="2" charset="2"/>
              </a:rPr>
              <a:t></a:t>
            </a:r>
            <a:endParaRPr lang="sk-SK" dirty="0"/>
          </a:p>
        </p:txBody>
      </p:sp>
      <p:pic>
        <p:nvPicPr>
          <p:cNvPr id="4" name="Obrázok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376391">
            <a:off x="1426284" y="2173051"/>
            <a:ext cx="3225113" cy="2406740"/>
          </a:xfrm>
          <a:prstGeom prst="rect">
            <a:avLst/>
          </a:prstGeom>
        </p:spPr>
      </p:pic>
      <p:pic>
        <p:nvPicPr>
          <p:cNvPr id="5" name="Obrázok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26206" y="2254718"/>
            <a:ext cx="2541110" cy="3388146"/>
          </a:xfrm>
          <a:prstGeom prst="rect">
            <a:avLst/>
          </a:prstGeom>
        </p:spPr>
      </p:pic>
      <p:pic>
        <p:nvPicPr>
          <p:cNvPr id="5122" name="Picture 2" descr="https://www.vincentini.sk/data_web/img/10251_big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323517">
            <a:off x="7435871" y="2060959"/>
            <a:ext cx="3998247" cy="29986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837831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0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1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2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3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4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5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6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7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8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9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0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1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2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3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4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5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0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1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56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7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8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9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0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61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2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63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684212" y="685800"/>
            <a:ext cx="10313302" cy="1942069"/>
          </a:xfrm>
        </p:spPr>
        <p:txBody>
          <a:bodyPr/>
          <a:lstStyle/>
          <a:p>
            <a:pPr marL="0" indent="0" algn="ctr">
              <a:buNone/>
            </a:pPr>
            <a:r>
              <a:rPr lang="sk-SK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Y </a:t>
            </a:r>
            <a:r>
              <a:rPr lang="sk-SK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luego</a:t>
            </a:r>
            <a:r>
              <a:rPr lang="sk-SK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sk-SK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llega</a:t>
            </a:r>
            <a:r>
              <a:rPr lang="sk-SK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sk-SK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el</a:t>
            </a:r>
            <a:r>
              <a:rPr lang="sk-SK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sk-SK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momento</a:t>
            </a:r>
            <a:r>
              <a:rPr lang="sk-SK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sk-SK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cuando</a:t>
            </a:r>
            <a:r>
              <a:rPr lang="sk-SK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sk-SK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uno</a:t>
            </a:r>
            <a:r>
              <a:rPr lang="sk-SK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sk-SK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dice</a:t>
            </a:r>
            <a:r>
              <a:rPr lang="sk-SK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sk-SK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el</a:t>
            </a:r>
            <a:r>
              <a:rPr lang="sk-SK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sk-SK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testimonio</a:t>
            </a:r>
            <a:r>
              <a:rPr lang="sk-SK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sk-SK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sobre</a:t>
            </a:r>
            <a:r>
              <a:rPr lang="sk-SK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sk-SK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su</a:t>
            </a:r>
            <a:r>
              <a:rPr lang="sk-SK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sk-SK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decisión</a:t>
            </a:r>
            <a:r>
              <a:rPr lang="sk-SK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sk-SK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vocacional</a:t>
            </a:r>
            <a:r>
              <a:rPr lang="sk-SK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.... </a:t>
            </a:r>
            <a:r>
              <a:rPr lang="sk-SK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Y vale la pena de </a:t>
            </a:r>
            <a:r>
              <a:rPr lang="sk-SK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hacerlo</a:t>
            </a:r>
            <a:endParaRPr lang="sk-SK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4" name="Obrázok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86917" y="2032687"/>
            <a:ext cx="6096000" cy="457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92885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Výsek">
  <a:themeElements>
    <a:clrScheme name="Slice">
      <a:dk1>
        <a:sysClr val="windowText" lastClr="000000"/>
      </a:dk1>
      <a:lt1>
        <a:sysClr val="window" lastClr="FFFFFF"/>
      </a:lt1>
      <a:dk2>
        <a:srgbClr val="146194"/>
      </a:dk2>
      <a:lt2>
        <a:srgbClr val="76DBF4"/>
      </a:lt2>
      <a:accent1>
        <a:srgbClr val="052F61"/>
      </a:accent1>
      <a:accent2>
        <a:srgbClr val="A50E82"/>
      </a:accent2>
      <a:accent3>
        <a:srgbClr val="14967C"/>
      </a:accent3>
      <a:accent4>
        <a:srgbClr val="6A9E1F"/>
      </a:accent4>
      <a:accent5>
        <a:srgbClr val="E87D37"/>
      </a:accent5>
      <a:accent6>
        <a:srgbClr val="C62324"/>
      </a:accent6>
      <a:hlink>
        <a:srgbClr val="0D2E46"/>
      </a:hlink>
      <a:folHlink>
        <a:srgbClr val="356A95"/>
      </a:folHlink>
    </a:clrScheme>
    <a:fontScheme name="Slice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Slice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hueMod val="94000"/>
                <a:satMod val="140000"/>
                <a:lumMod val="110000"/>
              </a:schemeClr>
            </a:gs>
            <a:gs pos="100000">
              <a:schemeClr val="phClr">
                <a:tint val="84000"/>
                <a:satMod val="16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hueMod val="94000"/>
                <a:satMod val="130000"/>
                <a:lumMod val="128000"/>
              </a:schemeClr>
            </a:gs>
            <a:gs pos="100000">
              <a:schemeClr val="phClr">
                <a:shade val="94000"/>
                <a:lumMod val="88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tint val="76000"/>
              <a:alpha val="60000"/>
              <a:hueMod val="94000"/>
            </a:schemeClr>
          </a:solidFill>
          <a:prstDash val="solid"/>
        </a:ln>
        <a:ln w="15875" cap="rnd" cmpd="sng" algn="ctr">
          <a:solidFill>
            <a:schemeClr val="phClr">
              <a:hueMod val="94000"/>
            </a:schemeClr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50800" dist="38100" dir="5400000" rotWithShape="0">
              <a:srgbClr val="000000">
                <a:alpha val="46000"/>
              </a:srgbClr>
            </a:outerShdw>
          </a:effectLst>
          <a:scene3d>
            <a:camera prst="orthographicFront">
              <a:rot lat="0" lon="0" rev="0"/>
            </a:camera>
            <a:lightRig rig="threePt" dir="t"/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1000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lin ang="6120000" scaled="1"/>
        </a:gradFill>
        <a:gradFill rotWithShape="1">
          <a:gsLst>
            <a:gs pos="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path path="circle">
            <a:fillToRect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lice" id="{0507925B-6AC9-4358-8E18-C330545D08F8}" vid="{13FEC7C6-62A9-40C4-99D2-581AACACAA2F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Slice</Template>
  <TotalTime>87</TotalTime>
  <Words>130</Words>
  <Application>Microsoft Office PowerPoint</Application>
  <PresentationFormat>Širokouhlá</PresentationFormat>
  <Paragraphs>9</Paragraphs>
  <Slides>7</Slides>
  <Notes>0</Notes>
  <HiddenSlides>0</HiddenSlides>
  <MMClips>0</MMClips>
  <ScaleCrop>false</ScaleCrop>
  <HeadingPairs>
    <vt:vector size="6" baseType="variant">
      <vt:variant>
        <vt:lpstr>Použité písma</vt:lpstr>
      </vt:variant>
      <vt:variant>
        <vt:i4>4</vt:i4>
      </vt:variant>
      <vt:variant>
        <vt:lpstr>Motív</vt:lpstr>
      </vt:variant>
      <vt:variant>
        <vt:i4>1</vt:i4>
      </vt:variant>
      <vt:variant>
        <vt:lpstr>Nadpisy snímok</vt:lpstr>
      </vt:variant>
      <vt:variant>
        <vt:i4>7</vt:i4>
      </vt:variant>
    </vt:vector>
  </HeadingPairs>
  <TitlesOfParts>
    <vt:vector size="12" baseType="lpstr">
      <vt:lpstr>Arial</vt:lpstr>
      <vt:lpstr>Century Gothic</vt:lpstr>
      <vt:lpstr>Wingdings</vt:lpstr>
      <vt:lpstr>Wingdings 3</vt:lpstr>
      <vt:lpstr>Výsek</vt:lpstr>
      <vt:lpstr>Pastoral vocacional </vt:lpstr>
      <vt:lpstr>Los primeros pasos se dieron desde el ano 2011, y con el paso de los anos, los 5 días reunen cada ano alrededor de 50 chicos de varios regiones de Eslovaquia, y también cada ano un grupo de Chequia.      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Pastoral vocacional</dc:title>
  <dc:creator>user</dc:creator>
  <cp:lastModifiedBy>user</cp:lastModifiedBy>
  <cp:revision>10</cp:revision>
  <dcterms:created xsi:type="dcterms:W3CDTF">2021-09-21T21:28:16Z</dcterms:created>
  <dcterms:modified xsi:type="dcterms:W3CDTF">2021-09-21T22:55:39Z</dcterms:modified>
</cp:coreProperties>
</file>