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67" y="5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1">
                <a:tint val="97000"/>
                <a:hueMod val="92000"/>
                <a:satMod val="169000"/>
                <a:lumMod val="164000"/>
              </a:schemeClr>
            </a:gs>
            <a:gs pos="100000">
              <a:schemeClr val="bg1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134C76-7FB4-4BB7-9322-DD8A4B179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Snip Single Corner Rectangle 17">
            <a:extLst>
              <a:ext uri="{FF2B5EF4-FFF2-40B4-BE49-F238E27FC236}">
                <a16:creationId xmlns:a16="http://schemas.microsoft.com/office/drawing/2014/main" id="{C0C57804-4F33-4D85-AA3E-DA0F214BB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1"/>
            <a:ext cx="12188825" cy="6857999"/>
          </a:xfrm>
          <a:prstGeom prst="snip1Rect">
            <a:avLst>
              <a:gd name="adj" fmla="val 50000"/>
            </a:avLst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46BBE03-C755-4E0F-A6D4-DA63FFD32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2" y="685799"/>
            <a:ext cx="9678988" cy="3673474"/>
          </a:xfrm>
        </p:spPr>
        <p:txBody>
          <a:bodyPr>
            <a:normAutofit/>
          </a:bodyPr>
          <a:lstStyle/>
          <a:p>
            <a:r>
              <a:rPr lang="es-ES" sz="6000">
                <a:solidFill>
                  <a:schemeClr val="tx2"/>
                </a:solidFill>
              </a:rPr>
              <a:t>EQUIPO DE PASTORAL VOCACIONAL INTERPROVINCIAL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1B4DA0A-3FD7-4C4D-ABB8-85F68EE4FB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2" y="4648198"/>
            <a:ext cx="7005742" cy="1143002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1900">
                <a:solidFill>
                  <a:schemeClr val="tx1">
                    <a:alpha val="80000"/>
                  </a:schemeClr>
                </a:solidFill>
              </a:rPr>
              <a:t>Provincia de Zaragoza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1900">
                <a:solidFill>
                  <a:schemeClr val="tx1">
                    <a:alpha val="80000"/>
                  </a:schemeClr>
                </a:solidFill>
              </a:rPr>
              <a:t>Provincia San Vicente de Paúl – España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1900">
                <a:solidFill>
                  <a:schemeClr val="tx1">
                    <a:alpha val="80000"/>
                  </a:schemeClr>
                </a:solidFill>
              </a:rPr>
              <a:t>Todas las provincias de Hijas de la Caridad de España</a:t>
            </a:r>
          </a:p>
        </p:txBody>
      </p:sp>
    </p:spTree>
    <p:extLst>
      <p:ext uri="{BB962C8B-B14F-4D97-AF65-F5344CB8AC3E}">
        <p14:creationId xmlns:p14="http://schemas.microsoft.com/office/powerpoint/2010/main" val="3304768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58A973E8-C2D4-4C81-8ADE-C5C021A61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CC4667-F818-4F6F-97E7-1535F6A0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41" y="4473679"/>
            <a:ext cx="9552558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/>
              <a:t>Reuniones presenciales y online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8E251A-5371-4E82-A0F3-2CA0C15AB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D31AC21F-237B-4CA8-BC96-29F3607FA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959094C-A1B3-4AD4-9AAE-0FCDDD798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D5EC0EFA-8A7F-4299-A623-3EE741461B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965D7216-F9AF-42BE-99AD-1904DEF69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E3349B-AD7F-48C8-9300-D81D69436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Snip Diagonal Corner Rectangle 12">
            <a:extLst>
              <a:ext uri="{FF2B5EF4-FFF2-40B4-BE49-F238E27FC236}">
                <a16:creationId xmlns:a16="http://schemas.microsoft.com/office/drawing/2014/main" id="{E05CABE9-5E7C-4773-BFCD-24B199FA1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607302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Una foto de un grupo de personas posando para una foto&#10;&#10;Descripción generada automáticamente">
            <a:extLst>
              <a:ext uri="{FF2B5EF4-FFF2-40B4-BE49-F238E27FC236}">
                <a16:creationId xmlns:a16="http://schemas.microsoft.com/office/drawing/2014/main" id="{054FFEF2-3D1F-4CBE-8610-0A39EE6B17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33" r="1" b="34781"/>
          <a:stretch/>
        </p:blipFill>
        <p:spPr>
          <a:xfrm>
            <a:off x="834934" y="854087"/>
            <a:ext cx="9290304" cy="3280831"/>
          </a:xfrm>
          <a:custGeom>
            <a:avLst/>
            <a:gdLst/>
            <a:ahLst/>
            <a:cxnLst/>
            <a:rect l="l" t="t" r="r" b="b"/>
            <a:pathLst>
              <a:path w="9290304" h="3280831">
                <a:moveTo>
                  <a:pt x="402071" y="0"/>
                </a:moveTo>
                <a:lnTo>
                  <a:pt x="9290304" y="0"/>
                </a:lnTo>
                <a:lnTo>
                  <a:pt x="9290304" y="2876895"/>
                </a:lnTo>
                <a:lnTo>
                  <a:pt x="8886368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288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777B48D-7BF2-470D-876B-50CD5CC83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CC4667-F818-4F6F-97E7-1535F6A0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104" y="1645971"/>
            <a:ext cx="4781147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 err="1"/>
              <a:t>Oraciones</a:t>
            </a:r>
            <a:r>
              <a:rPr lang="en-US" sz="4400" dirty="0"/>
              <a:t> </a:t>
            </a:r>
            <a:r>
              <a:rPr lang="en-US" sz="4400" dirty="0" err="1"/>
              <a:t>vocacionales</a:t>
            </a:r>
            <a:r>
              <a:rPr lang="en-US" sz="4400" dirty="0"/>
              <a:t> </a:t>
            </a:r>
            <a:r>
              <a:rPr lang="en-US" sz="4400" dirty="0" err="1"/>
              <a:t>mensuales</a:t>
            </a:r>
            <a:endParaRPr lang="en-US" sz="4400" dirty="0"/>
          </a:p>
        </p:txBody>
      </p:sp>
      <p:pic>
        <p:nvPicPr>
          <p:cNvPr id="4" name="Imagen 3" descr="Imagen que contiene interior, tabla, hecho de madera, pequeño&#10;&#10;Descripción generada automáticamente">
            <a:extLst>
              <a:ext uri="{FF2B5EF4-FFF2-40B4-BE49-F238E27FC236}">
                <a16:creationId xmlns:a16="http://schemas.microsoft.com/office/drawing/2014/main" id="{197763B5-74E7-4C73-A6B0-BAF8060D67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625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3DA8283-3FF4-47B3-9266-60768C743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93200" y="8468"/>
            <a:ext cx="5795625" cy="5874808"/>
            <a:chOff x="6108170" y="8467"/>
            <a:chExt cx="6080656" cy="6163733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DEB65FF-EAD9-4242-80AE-A3FC7EB1E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8228012" y="8467"/>
              <a:ext cx="3810000" cy="3810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78B5500-48F2-41FA-BD8C-3C2400F620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6108170" y="91545"/>
              <a:ext cx="6080655" cy="6080655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47B2E66-9934-4251-A5B0-A180C0CC9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235825" y="228600"/>
              <a:ext cx="4953000" cy="4953000"/>
            </a:xfrm>
            <a:prstGeom prst="line">
              <a:avLst/>
            </a:prstGeom>
            <a:ln w="1270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CDA1666-64EC-4838-B0E1-4D545ECEA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335837" y="32278"/>
              <a:ext cx="4852989" cy="485298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CC99E35-6C12-4F89-8CDA-9FD8B3CEE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845426" y="609601"/>
              <a:ext cx="4343399" cy="4343399"/>
            </a:xfrm>
            <a:prstGeom prst="line">
              <a:avLst/>
            </a:prstGeom>
            <a:ln w="31750">
              <a:solidFill>
                <a:srgbClr val="FFFFFF">
                  <a:alpha val="81176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714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ED2D7C63-562A-41C7-892E-0C73F5D59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CC4667-F818-4F6F-97E7-1535F6A0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738" y="685799"/>
            <a:ext cx="6159273" cy="297180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Revista vocacional</a:t>
            </a:r>
          </a:p>
        </p:txBody>
      </p:sp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770457B3-DB28-4C5C-A934-189E069774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037"/>
          <a:stretch/>
        </p:blipFill>
        <p:spPr>
          <a:xfrm>
            <a:off x="20" y="10"/>
            <a:ext cx="4639713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6DF25E23-BE15-4E36-A700-59F0CE8C5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CE9353A-F333-4305-BED0-D126D75F5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95D1D327-6D34-4AB1-BBCB-FFD18B92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3D4CCB5-F27F-4868-B1D4-55D8654F07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55F00F96-8833-4C32-AD31-05286BC80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22EE3D4-FE2C-4B01-BC8C-3CE2C6CC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1336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D6CD0A5-6C83-427D-AB05-3BE0E15A7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B6653D5-62D5-45D6-B95A-38FB56233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17B25F5-9024-4196-BF35-911797D0B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3C23CF1-A0CB-42AA-A759-E1937CA848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2A51285-560A-444D-A414-2428698D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97AA172C-BD15-4903-8A76-97D21FA3A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CC4667-F818-4F6F-97E7-1535F6A0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8617"/>
            <a:ext cx="3971902" cy="3028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 err="1"/>
              <a:t>Concierto-oración</a:t>
            </a:r>
            <a:br>
              <a:rPr lang="en-US" sz="4400" dirty="0"/>
            </a:br>
            <a:r>
              <a:rPr lang="en-US" sz="4400" dirty="0"/>
              <a:t>SEVILLA</a:t>
            </a:r>
          </a:p>
        </p:txBody>
      </p:sp>
      <p:sp>
        <p:nvSpPr>
          <p:cNvPr id="47" name="Snip Diagonal Corner Rectangle 6">
            <a:extLst>
              <a:ext uri="{FF2B5EF4-FFF2-40B4-BE49-F238E27FC236}">
                <a16:creationId xmlns:a16="http://schemas.microsoft.com/office/drawing/2014/main" id="{BC4E708F-D5FF-4017-BC18-64B8182BB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6" y="-2"/>
            <a:ext cx="7219522" cy="6858000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E26EB1C1-A23E-4558-84A2-F970731F1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350" y="4034649"/>
            <a:ext cx="2849462" cy="28140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 descr="Un grupo de personas de pie&#10;&#10;Descripción generada automáticamente">
            <a:extLst>
              <a:ext uri="{FF2B5EF4-FFF2-40B4-BE49-F238E27FC236}">
                <a16:creationId xmlns:a16="http://schemas.microsoft.com/office/drawing/2014/main" id="{54B29258-CCA6-4AA5-A608-7168CCB5F7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8" r="13167" b="1"/>
          <a:stretch/>
        </p:blipFill>
        <p:spPr>
          <a:xfrm>
            <a:off x="3002038" y="3243064"/>
            <a:ext cx="4066029" cy="3605670"/>
          </a:xfrm>
          <a:prstGeom prst="rect">
            <a:avLst/>
          </a:prstGeom>
        </p:spPr>
      </p:pic>
      <p:pic>
        <p:nvPicPr>
          <p:cNvPr id="6" name="Imagen 5" descr="Un grupo de personas en un salón&#10;&#10;Descripción generada automáticamente">
            <a:extLst>
              <a:ext uri="{FF2B5EF4-FFF2-40B4-BE49-F238E27FC236}">
                <a16:creationId xmlns:a16="http://schemas.microsoft.com/office/drawing/2014/main" id="{5D8C93D3-09C4-4C6B-884C-DD6B33F64C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34" r="6233" b="-1"/>
          <a:stretch/>
        </p:blipFill>
        <p:spPr>
          <a:xfrm>
            <a:off x="-2" y="10"/>
            <a:ext cx="4551358" cy="3899748"/>
          </a:xfrm>
          <a:custGeom>
            <a:avLst/>
            <a:gdLst/>
            <a:ahLst/>
            <a:cxnLst/>
            <a:rect l="l" t="t" r="r" b="b"/>
            <a:pathLst>
              <a:path w="4551358" h="3899758">
                <a:moveTo>
                  <a:pt x="0" y="0"/>
                </a:moveTo>
                <a:lnTo>
                  <a:pt x="4551358" y="0"/>
                </a:lnTo>
                <a:lnTo>
                  <a:pt x="4551358" y="3077500"/>
                </a:lnTo>
                <a:lnTo>
                  <a:pt x="2843111" y="3077500"/>
                </a:lnTo>
                <a:lnTo>
                  <a:pt x="2843111" y="3899758"/>
                </a:lnTo>
                <a:lnTo>
                  <a:pt x="0" y="3899758"/>
                </a:lnTo>
                <a:close/>
              </a:path>
            </a:pathLst>
          </a:custGeom>
        </p:spPr>
      </p:pic>
      <p:pic>
        <p:nvPicPr>
          <p:cNvPr id="4" name="Imagen 3" descr="Imagen que contiene tabla, silla, hecho de madera, pequeño&#10;&#10;Descripción generada automáticamente">
            <a:extLst>
              <a:ext uri="{FF2B5EF4-FFF2-40B4-BE49-F238E27FC236}">
                <a16:creationId xmlns:a16="http://schemas.microsoft.com/office/drawing/2014/main" id="{94573F2B-6888-40EE-846E-E1871EE94F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72" r="3" b="3"/>
          <a:stretch/>
        </p:blipFill>
        <p:spPr>
          <a:xfrm>
            <a:off x="4709539" y="-9256"/>
            <a:ext cx="2358526" cy="3085835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7675D50F-4FED-42EB-830A-5468E3441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8F3F8CD-5714-4797-8BEC-192B45B92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FFFC9F6-86F8-4ED5-A80E-7E269EF29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DDDF908-A317-4DFB-8B2D-6A5D2B60F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82D43A5-1F46-4589-898E-6BDED18163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B10DFD5-8F61-4C94-8E23-42FFC88B05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872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FD48FB1-66D8-4676-B0AA-C139A1DB7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33F5AE-6728-4F19-8DED-658E674B3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2C7D74A-18BA-4709-A808-44E8815C4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5164A3F-1561-4039-8185-AB0EEB713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A35DB53-42BE-460E-9CA1-1294C9846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58A973E8-C2D4-4C81-8ADE-C5C021A615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CC4667-F818-4F6F-97E7-1535F6A0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41" y="4473679"/>
            <a:ext cx="9552558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Trabajo con jmv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08E251A-5371-4E82-A0F3-2CA0C15AB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31AC21F-237B-4CA8-BC96-29F3607FA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959094C-A1B3-4AD4-9AAE-0FCDDD798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5EC0EFA-8A7F-4299-A623-3EE741461B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65D7216-F9AF-42BE-99AD-1904DEF69C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DE3349B-AD7F-48C8-9300-D81D69436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Snip Diagonal Corner Rectangle 12">
            <a:extLst>
              <a:ext uri="{FF2B5EF4-FFF2-40B4-BE49-F238E27FC236}">
                <a16:creationId xmlns:a16="http://schemas.microsoft.com/office/drawing/2014/main" id="{E05CABE9-5E7C-4773-BFCD-24B199FA1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251" y="690851"/>
            <a:ext cx="9615670" cy="3607302"/>
          </a:xfrm>
          <a:prstGeom prst="snip2DiagRect">
            <a:avLst>
              <a:gd name="adj1" fmla="val 12305"/>
              <a:gd name="adj2" fmla="val 0"/>
            </a:avLst>
          </a:prstGeom>
          <a:solidFill>
            <a:schemeClr val="tx1"/>
          </a:solidFill>
          <a:ln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Imagen que contiene pasto, exterior, campo, parado&#10;&#10;Descripción generada automáticamente">
            <a:extLst>
              <a:ext uri="{FF2B5EF4-FFF2-40B4-BE49-F238E27FC236}">
                <a16:creationId xmlns:a16="http://schemas.microsoft.com/office/drawing/2014/main" id="{9624566A-809E-45C1-877E-34FF2BE9F9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294" r="1" b="13402"/>
          <a:stretch/>
        </p:blipFill>
        <p:spPr>
          <a:xfrm>
            <a:off x="834934" y="854087"/>
            <a:ext cx="9290304" cy="3280831"/>
          </a:xfrm>
          <a:custGeom>
            <a:avLst/>
            <a:gdLst/>
            <a:ahLst/>
            <a:cxnLst/>
            <a:rect l="l" t="t" r="r" b="b"/>
            <a:pathLst>
              <a:path w="9290304" h="3280831">
                <a:moveTo>
                  <a:pt x="402071" y="0"/>
                </a:moveTo>
                <a:lnTo>
                  <a:pt x="9290304" y="0"/>
                </a:lnTo>
                <a:lnTo>
                  <a:pt x="9290304" y="2876895"/>
                </a:lnTo>
                <a:lnTo>
                  <a:pt x="8886368" y="3280831"/>
                </a:lnTo>
                <a:lnTo>
                  <a:pt x="0" y="3280831"/>
                </a:lnTo>
                <a:lnTo>
                  <a:pt x="0" y="40207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855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512F9CB-A1A0-4043-A103-F6A4B94B6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DBE6588-EE16-4389-857C-86A156D49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7FD48D2-B0A7-413D-B947-AA55AC129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BE668D0-D906-4EEE-B32F-8C028624B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1DE67A3-B8F6-4CFD-A8E0-D15200F23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6DCB64DE-FB3A-4D83-9241-A0D26824B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ACC4667-F818-4F6F-97E7-1535F6A0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640" y="4414687"/>
            <a:ext cx="10250013" cy="12332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>
                <a:solidFill>
                  <a:srgbClr val="FFFFFF"/>
                </a:solidFill>
              </a:rPr>
              <a:t>convivencia de jóvenes España</a:t>
            </a:r>
          </a:p>
        </p:txBody>
      </p:sp>
      <p:sp useBgFill="1">
        <p:nvSpPr>
          <p:cNvPr id="45" name="Snip Diagonal Corner Rectangle 6">
            <a:extLst>
              <a:ext uri="{FF2B5EF4-FFF2-40B4-BE49-F238E27FC236}">
                <a16:creationId xmlns:a16="http://schemas.microsoft.com/office/drawing/2014/main" id="{5E94C64B-831C-45FA-B484-591F4D577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2" y="606367"/>
            <a:ext cx="10948124" cy="3546637"/>
          </a:xfrm>
          <a:prstGeom prst="snip2DiagRect">
            <a:avLst>
              <a:gd name="adj1" fmla="val 13628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 descr="Forma, Círculo&#10;&#10;Descripción generada automáticamente">
            <a:extLst>
              <a:ext uri="{FF2B5EF4-FFF2-40B4-BE49-F238E27FC236}">
                <a16:creationId xmlns:a16="http://schemas.microsoft.com/office/drawing/2014/main" id="{20B2E05A-07D7-4A91-8D54-3D7F8465F5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20" r="1" b="26178"/>
          <a:stretch/>
        </p:blipFill>
        <p:spPr>
          <a:xfrm>
            <a:off x="2456069" y="1105355"/>
            <a:ext cx="7248437" cy="2559720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AC96E397-7705-43C9-AC81-FA8EF195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F3610BCA-0EBE-4357-AAC0-13841E7C5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B60E1E24-3D98-4A53-A3AD-CBD84D94F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67E51D9-454B-4095-9718-C6B1CDED9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A8E8BDB-294C-4025-A6C1-2FFDDA36F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0D27BDE-F887-4341-B91A-3145A6142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1511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</TotalTime>
  <Words>44</Words>
  <Application>Microsoft Office PowerPoint</Application>
  <PresentationFormat>Panorámica</PresentationFormat>
  <Paragraphs>10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Sector</vt:lpstr>
      <vt:lpstr>EQUIPO DE PASTORAL VOCACIONAL INTERPROVINCIAL</vt:lpstr>
      <vt:lpstr>Reuniones presenciales y online</vt:lpstr>
      <vt:lpstr>Oraciones vocacionales mensuales</vt:lpstr>
      <vt:lpstr>Revista vocacional</vt:lpstr>
      <vt:lpstr>Concierto-oración SEVILLA</vt:lpstr>
      <vt:lpstr>Trabajo con jmv</vt:lpstr>
      <vt:lpstr>convivencia de jóvenes España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EQUIPO DE PASTORAL VOCACIONAL INTERPROVINCIAL</dc:title>
  <dc:creator>RICARDO ROZAS PEREZ</dc:creator>
  <cp:lastModifiedBy>RICARDO ROZAS PEREZ</cp:lastModifiedBy>
  <cp:revision>1</cp:revision>
  <dcterms:created xsi:type="dcterms:W3CDTF">2021-09-25T15:16:33Z</dcterms:created>
  <dcterms:modified xsi:type="dcterms:W3CDTF">2021-09-25T15:38:29Z</dcterms:modified>
</cp:coreProperties>
</file>