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2C798-9CD6-4D1A-9DF6-98DF8A50570A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A57A-7207-4396-9FEB-2EF4AE43E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13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053D3-E413-4628-AFD0-660D6B28D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7295EC-AB62-406F-9A83-E9929F49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40E428-3A78-4963-9D4E-0C104DF9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997AC2-C45F-42A3-927B-D27C00D1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F3C6D-29EC-4413-929D-BB3F86B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2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A77EF-0F97-450F-BB1B-90E93544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FC308D-83B8-47F2-AB67-A884AE017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580E7-7C8F-4EE7-84D5-EA10ACA0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25EC0B-892E-48B4-B108-232305AF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59D91-0AD5-46A3-9A3D-E4B4313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03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081E03-D57A-4677-96E2-D133644CA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CADD90-7D18-4CCC-990B-E20A39C8F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672F3-D176-4D1F-ACAC-99A46CAE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7C0330-E2BE-4B66-B20C-F5AA5093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F22FDD-ACCE-4533-B557-5627AA97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4A6BE-2184-4088-A2EC-FA6DF0FA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B595C-D525-40A4-B3DB-543AACCF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D093D7-8ADE-44F6-8A1F-19C77604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79BA4-E16D-4583-92A1-A7DC7466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1A623C-5769-4E6C-ACAC-2729E3C9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56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FFA7F-DB60-4861-B2A2-7EDE880F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033814-52DA-4F11-9A9C-5D13D27C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480ED-311E-4542-B127-94AB8995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B63A11-CC25-4BF8-BFA9-C5B69CB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A1D5E-7044-4689-AD9C-DE77AC06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31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2452F-80DE-4604-9249-FBC2CEB6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4F60AE-3D0F-4477-AE48-C6DC482CF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DC6226-0324-499C-9944-19F3087BA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65DA0-AD73-48B7-A342-8506A226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1E8998-CAA5-492A-A2F0-B61174A1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7656F1-4451-44E1-AB09-C3833C0E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46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09BB8-6157-4E63-AD2D-723A6662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5F9D11-DE08-49FF-817A-23900E44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DE0A5A-D619-40E1-AAC4-4DD22409C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255D08-DCD6-4D9C-8121-5EA9BB32F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3D0788-3A16-4057-866D-0D2B1FA79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AEDDED-A96C-4BBC-BDE1-CD7F1DF6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61231D-6976-4419-A587-1E2F1CD7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33522F-7D1C-4E3B-889C-D6E01427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2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BA17D-6774-4FC8-87FB-97372BF2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0727B9-8694-4964-8A1B-AA8A122D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B5CD3C-15E6-42A2-B91B-6F125E54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866599-A509-42D9-A1AC-C4BE543D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02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0ED229-A2A6-4289-B0DE-D12F2F8F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59FA87-3199-444D-BA9E-51F034A7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238C8D-5683-4B50-8EE3-76E843FB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43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0021F-E80D-4951-B8BA-42778730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C3BCD7-BAC8-40BB-81A2-1E876E3C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EFA0B-8B2D-4FB7-8EE5-95816B26E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4C0B72-FB3C-410F-9D1F-97897689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31BC63-83BA-4433-8DEA-58CAC63D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1AB421-5294-46D5-8335-B7ABFF5B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55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39529-7D48-40DB-A38F-F13537A5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0FF91B-2E4C-4164-8D57-50E161EC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23AA57-8C2F-46B3-B87D-4D11783E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34EE8-CCED-49E2-86B8-DFBD9A35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7D1C4E-CF89-47FA-A89A-7A17D569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5DF8A9-A995-437D-BA16-382F46E3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5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6EA321-4817-4AFC-9D18-9F9A899C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DCEA44-3F9D-48F4-AB09-40227165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8FFB4B-F09F-483B-AA25-3170D401F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AC32-80E7-46B2-AFEF-DF8C00216AAE}" type="datetimeFigureOut">
              <a:rPr lang="fr-FR" smtClean="0"/>
              <a:t>19/09/2021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DF856B-E055-40EB-864C-388A6A3F9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8C14AD-9D72-4A17-A20C-4F61BC3D2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3777-30DD-4F39-8D79-8AF9DF06C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0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CEE8428-865C-4EB7-93D4-E8DED894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8" y="268931"/>
            <a:ext cx="7231224" cy="65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3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9FFB12-4D71-4A92-8583-C8391022564A}"/>
              </a:ext>
            </a:extLst>
          </p:cNvPr>
          <p:cNvSpPr txBox="1"/>
          <p:nvPr/>
        </p:nvSpPr>
        <p:spPr>
          <a:xfrm>
            <a:off x="194345" y="234892"/>
            <a:ext cx="11803310" cy="563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de la Province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Un confrère est nommé pour animer le service des vocations avec deux autres confrères et forment ainsi une équipe. </a:t>
            </a:r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 Provincial N°36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des communautés : un référent des vocations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 Provincial N°36</a:t>
            </a:r>
            <a:r>
              <a:rPr lang="fr-F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 Dans chaque communauté, un confrère sera en lien plus direct avec ce service des vocations. Ensemble, les confrères de chacune de nos maisons seront attentifs à notre présence aux rencontres nationales ou internationales organisées pour les jeunes.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72ED1A-34E3-425C-BB33-2ABB57F81FE0}"/>
              </a:ext>
            </a:extLst>
          </p:cNvPr>
          <p:cNvSpPr txBox="1"/>
          <p:nvPr/>
        </p:nvSpPr>
        <p:spPr>
          <a:xfrm>
            <a:off x="111853" y="6038333"/>
            <a:ext cx="1188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 tract de la vocation dans la Congrégation de la Mission 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3365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AD8582-5B72-4439-B1C7-A9ABFF2D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46" y="0"/>
            <a:ext cx="969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235C9A-F27A-4D76-B680-05D4A0F63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67" y="0"/>
            <a:ext cx="969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2E97D7-AFF7-4C0F-9421-50FC36CB89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1" y="46655"/>
            <a:ext cx="2351315" cy="676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836D2E-A835-420A-951D-988EF3E2B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3146" y="1127450"/>
            <a:ext cx="6764696" cy="45097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3693ED6-ACA4-4981-A56A-01128F597CA3}"/>
              </a:ext>
            </a:extLst>
          </p:cNvPr>
          <p:cNvSpPr txBox="1"/>
          <p:nvPr/>
        </p:nvSpPr>
        <p:spPr>
          <a:xfrm>
            <a:off x="4191002" y="2548284"/>
            <a:ext cx="1800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ROLL – UP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POUR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CHAQUE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COMMUNAUTE</a:t>
            </a:r>
          </a:p>
        </p:txBody>
      </p:sp>
    </p:spTree>
    <p:extLst>
      <p:ext uri="{BB962C8B-B14F-4D97-AF65-F5344CB8AC3E}">
        <p14:creationId xmlns:p14="http://schemas.microsoft.com/office/powerpoint/2010/main" val="89026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C39B0D7-0A4F-4010-BA90-FD2C6B6E6D86}"/>
              </a:ext>
            </a:extLst>
          </p:cNvPr>
          <p:cNvSpPr txBox="1"/>
          <p:nvPr/>
        </p:nvSpPr>
        <p:spPr>
          <a:xfrm>
            <a:off x="1" y="145802"/>
            <a:ext cx="119878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AUX EVENEMENTS DE L’EGLISE DE FRANCE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Congrès Mission et Ecclésia Campus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LIEN AVEC LES CONFERENCES SAINT VINCENT DE PAUL JEUNES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retraite annuelle </a:t>
            </a:r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et session «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sur les Pas de Saint Vincent de Paul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PROPOSITIONS  :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Des rencontres de réflexion et de discernement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Accueillir des jeunes dans nos communautés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Des propositions de coopération Missionnaire Vincentienne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Camps Mission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Intervention dans des établissements scolaires catholiques</a:t>
            </a:r>
          </a:p>
        </p:txBody>
      </p:sp>
    </p:spTree>
    <p:extLst>
      <p:ext uri="{BB962C8B-B14F-4D97-AF65-F5344CB8AC3E}">
        <p14:creationId xmlns:p14="http://schemas.microsoft.com/office/powerpoint/2010/main" val="1119924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170</Words>
  <Application>Microsoft Office PowerPoint</Application>
  <PresentationFormat>Grand écran</PresentationFormat>
  <Paragraphs>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MARIONNEAU Pierre</dc:creator>
  <cp:lastModifiedBy>MARIONNEAU Pierre</cp:lastModifiedBy>
  <cp:revision>2</cp:revision>
  <dcterms:created xsi:type="dcterms:W3CDTF">2021-09-19T19:53:12Z</dcterms:created>
  <dcterms:modified xsi:type="dcterms:W3CDTF">2021-09-19T20:12:19Z</dcterms:modified>
</cp:coreProperties>
</file>